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7"/>
  </p:notesMasterIdLst>
  <p:sldIdLst>
    <p:sldId id="256" r:id="rId2"/>
    <p:sldId id="278" r:id="rId3"/>
    <p:sldId id="302" r:id="rId4"/>
    <p:sldId id="297" r:id="rId5"/>
    <p:sldId id="306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EBF7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705" autoAdjust="0"/>
  </p:normalViewPr>
  <p:slideViewPr>
    <p:cSldViewPr>
      <p:cViewPr>
        <p:scale>
          <a:sx n="110" d="100"/>
          <a:sy n="110" d="100"/>
        </p:scale>
        <p:origin x="1614" y="27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42E1E4-616E-42BF-BD0A-774CA46B54AF}" type="datetimeFigureOut">
              <a:rPr lang="en-IN" smtClean="0"/>
              <a:t>08-09-2017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EA0669-FF4A-437D-9EE5-ED6F23C140E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2721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EA0669-FF4A-437D-9EE5-ED6F23C140E5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0677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34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3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884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441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7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3" y="274647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322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703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6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20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368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960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3" y="1535119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3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5" y="1535119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111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212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662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9" y="273056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5" y="273060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9" y="143511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142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5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6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5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3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3" y="1600208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3563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9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3" y="635635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933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3" Type="http://schemas.openxmlformats.org/officeDocument/2006/relationships/image" Target="../media/image7.emf"/><Relationship Id="rId7" Type="http://schemas.openxmlformats.org/officeDocument/2006/relationships/image" Target="../media/image11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10" Type="http://schemas.openxmlformats.org/officeDocument/2006/relationships/image" Target="../media/image14.emf"/><Relationship Id="rId4" Type="http://schemas.openxmlformats.org/officeDocument/2006/relationships/image" Target="../media/image8.emf"/><Relationship Id="rId9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2819401"/>
            <a:ext cx="6705600" cy="482600"/>
          </a:xfrm>
        </p:spPr>
        <p:txBody>
          <a:bodyPr>
            <a:noAutofit/>
          </a:bodyPr>
          <a:lstStyle/>
          <a:p>
            <a:r>
              <a:rPr lang="en-IN" sz="2400" b="1" dirty="0" smtClean="0">
                <a:latin typeface="Algerian" pitchFamily="82" charset="0"/>
              </a:rPr>
              <a:t>Gradient coil design code analysis</a:t>
            </a:r>
            <a:br>
              <a:rPr lang="en-IN" sz="2400" b="1" dirty="0" smtClean="0">
                <a:latin typeface="Algerian" pitchFamily="82" charset="0"/>
              </a:rPr>
            </a:br>
            <a:endParaRPr lang="en-IN" sz="2400" b="1" dirty="0">
              <a:latin typeface="Algerian" pitchFamily="82" charset="0"/>
            </a:endParaRPr>
          </a:p>
        </p:txBody>
      </p:sp>
      <p:pic>
        <p:nvPicPr>
          <p:cNvPr id="3" name="Picture 2" descr="C:\Users\lenovo\Downloads\MIRC_logo.png"/>
          <p:cNvPicPr>
            <a:picLocks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7" y="61104"/>
            <a:ext cx="19812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 descr="dsi-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3" y="99204"/>
            <a:ext cx="17526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228851" y="3200401"/>
            <a:ext cx="495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https://github.com/gBringout/CoilDesign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62603" y="4953001"/>
            <a:ext cx="3581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/>
              <a:t>Ashwini Kumnoor</a:t>
            </a:r>
          </a:p>
          <a:p>
            <a:r>
              <a:rPr lang="en-IN" b="1" dirty="0" smtClean="0"/>
              <a:t>Research Assistant</a:t>
            </a:r>
          </a:p>
          <a:p>
            <a:r>
              <a:rPr lang="en-IN" b="1" dirty="0" smtClean="0"/>
              <a:t>Medical Imaging Research </a:t>
            </a:r>
            <a:r>
              <a:rPr lang="en-IN" b="1" dirty="0" err="1" smtClean="0"/>
              <a:t>Center</a:t>
            </a:r>
            <a:r>
              <a:rPr lang="en-IN" b="1" dirty="0" smtClean="0"/>
              <a:t> </a:t>
            </a:r>
            <a:endParaRPr lang="en-IN" b="1" dirty="0"/>
          </a:p>
        </p:txBody>
      </p:sp>
      <p:sp>
        <p:nvSpPr>
          <p:cNvPr id="7" name="TextBox 6"/>
          <p:cNvSpPr txBox="1"/>
          <p:nvPr/>
        </p:nvSpPr>
        <p:spPr>
          <a:xfrm>
            <a:off x="0" y="5181600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/>
              <a:t>Date-24-10-2016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999806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3200" b="1" dirty="0" smtClean="0"/>
              <a:t>Spherical Harmonics</a:t>
            </a:r>
            <a:endParaRPr lang="en-IN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000" dirty="0"/>
              <a:t>The spherical harmonics are a complete set of orthogonal functions on the </a:t>
            </a:r>
            <a:r>
              <a:rPr lang="en-IN" sz="2000" dirty="0" smtClean="0"/>
              <a:t>sphere</a:t>
            </a:r>
          </a:p>
          <a:p>
            <a:r>
              <a:rPr lang="en-IN" sz="2000" dirty="0" smtClean="0"/>
              <a:t>The spherical </a:t>
            </a:r>
            <a:r>
              <a:rPr lang="en-IN" sz="2000" dirty="0"/>
              <a:t>harmonics may be organized by (spatial) angular frequency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3200400"/>
            <a:ext cx="4267200" cy="266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56249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farm4.static.flickr.com/3361/3447815798_3c2b8b8067.jpg?v=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286587"/>
            <a:ext cx="5943600" cy="6531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4847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457200"/>
            <a:ext cx="7791450" cy="5810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2400" y="152400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 smtClean="0"/>
              <a:t>Paper results: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2829049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304800"/>
            <a:ext cx="1800000" cy="1349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874322"/>
            <a:ext cx="1800000" cy="1349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5547" y="1874322"/>
            <a:ext cx="1800000" cy="1349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1894" y="1860467"/>
            <a:ext cx="1800000" cy="1349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90" y="3886199"/>
            <a:ext cx="1800000" cy="1349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5547" y="3856190"/>
            <a:ext cx="1800000" cy="1349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7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8324" y="3886199"/>
            <a:ext cx="1800000" cy="1349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4777" y="3886199"/>
            <a:ext cx="1800000" cy="1349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10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8052" y="3858109"/>
            <a:ext cx="1800000" cy="13491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522633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24637</TotalTime>
  <Words>48</Words>
  <Application>Microsoft Office PowerPoint</Application>
  <PresentationFormat>On-screen Show (4:3)</PresentationFormat>
  <Paragraphs>11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Algerian</vt:lpstr>
      <vt:lpstr>Arial</vt:lpstr>
      <vt:lpstr>Calibri</vt:lpstr>
      <vt:lpstr>Office Theme</vt:lpstr>
      <vt:lpstr>Gradient coil design code analysis </vt:lpstr>
      <vt:lpstr>Spherical Harmonics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Gradient coil design code analysis</dc:title>
  <dc:creator>Ashwini Kumnoor</dc:creator>
  <cp:lastModifiedBy>Ashwini Kumnoor</cp:lastModifiedBy>
  <cp:revision>228</cp:revision>
  <dcterms:created xsi:type="dcterms:W3CDTF">2006-08-16T00:00:00Z</dcterms:created>
  <dcterms:modified xsi:type="dcterms:W3CDTF">2017-09-08T07:25:16Z</dcterms:modified>
</cp:coreProperties>
</file>